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7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FD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FFDF"/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0304A-6231-4FDA-8CCF-CC3B672564B5}" type="datetimeFigureOut">
              <a:rPr lang="ru-RU" smtClean="0"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DD465-6B68-4770-A993-6FA7FA345B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50017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№2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КЛАССИФИКАЦИЯ ПИЩЕВЫХ ДОБАВОК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гармонизации использования пищевых добавок Европейским Советом разработана рациональная система цифровой кодификации пищевых добавок с литерой «Е».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12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«Е» в сочетании с трехзначным номером является частью сложного наименования конкретного химического вещества, являющегося пищевой добавкой. Присвоение конкретному веществу статуса пищевой добавки и идентификационного номера с индексом «Е» имеет четкое толкование, подразумевающее, что: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12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данное конкретное вещество проверено на безопасность;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12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вещество может быть применено (рекомендовано) в рамках его установленной безопасности и технологической необходимости при условии, что применение этого вещества не введет потребителя в заблуждение относительно типа и состава пищевого продукта, в который оно внесено;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6127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для данного вещества установлены критерии чистоты, необходимые для достижения определенного уровня качества продуктов питания.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Классификации пищевых добавок, согласно предложенной системе цифровой кодификации, выглядит следующим образом (основные группы):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Е100-Е182 -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красители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Е200 и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далее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консерванты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Е300  и далее - антиокислители (антиоксиданты);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Е400 и далее - стабилизаторы консистенции, эмульгаторы;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Е500 и далее - регуляторы кислотности, разрыхлители;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Е620 и далее - усилители вкуса и аромата;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Е700-Е800 - запасные индексы для другой возможной информации;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Е900 и далее - глазирующие агенты,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улучшители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хлеба;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Е1000 и далее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подсластители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добавки, препятствующие слеживанию сахара, соли, добавки для обработки муки, крахмала и т.д.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214290"/>
            <a:ext cx="8643998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 некоторых Е-номеров стоят строчные буквы, например: Е160а - каротины; Е472а - эфиры глицерина и уксусной и жирных кислот. В этих случаях речь идет о дальнейшей классификации (классификационном подразделении) пищевой добавки. Строчные буквы являются неотъемлемой частью Е-номера и должны обязательно применяться для обозначе­ния. В отдельных случаях после Е-номеров стоят строчные римские цифры, например, Е450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дигидропирофосфат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натрия, они уточняют различия в спецификации фосфатов и не являются обязательной частью номера и обозначения.</a:t>
            </a:r>
          </a:p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Многие пищевые добавки имеют комплексные технологические функции, которые проявляются в зависимости от особенностей пищевой системы. Например, добавка Е339 (фосфаты натрия) может проявлять свойства регулятора кислотности, эмульгатора, стабилизатора, комплексообразователя и водоудерживающего агента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81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рубежом выделяют ряд функциональных классов пищевых добавок и их определений: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Кислоты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повышают кислотность и придают кислый вкус пище.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Регуляторы кислотности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изменяют или регулируют кислотность или щелочность пищевого продукта.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Вещества, препятствующие слеживанию и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комкованию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снижают тенденцию частиц пищевого продукта прилипать друг к другу.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Пеногасители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предупреждают или снижают образование пены.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Антиокислители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повышают срок хранения пищевых продуктов, защищая от порчи, вызванной окислением.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Наполнители 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вещества, которые увеличивают объем продукта, не влияя на его энергетическую ценность.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Красители 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усиливают или восстанавливают цвет.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Вещества, способствующие сохранению окраски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стабилизируют, сохраняют или усиливают окраску продукта.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Эмульгаторы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образуют или поддерживают однородную смесь двух или более несмешиваемых фаз, таких, как масло и вода в пищевых продуктах.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681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Эмульгирующие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соли 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взаимодействуют с белками сыров с целью предупреждения отделения жира при изготовлении плавленых сыров.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Уплотнители растительных тканей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придают или сохраняют ткани фруктов и овощей плотными и свежими, взаимодействуют со студнеобразующими веществами.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Усилители вкуса и запаха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усиливают природный вкус и запах пищевых продуктов.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Вещества для обработки муки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вещества, добавляемые к муке для улучшения ее </a:t>
            </a:r>
            <a:r>
              <a:rPr kumimoji="0" lang="ru-RU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хлебопекарских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качеств или цвета.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Пеноообразователи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создают условия для равномерной диффузии газообразной фазы в жидкие и твердые пищевые продукты.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Желеобразователи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вещества, образующие гели.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Глазирователи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вещества, придающие блестящую наружную поверхность или защитный слой.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Влагоудерживающие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агенты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предохраняют пищу от высыхания.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18 - </a:t>
            </a:r>
            <a:r>
              <a:rPr kumimoji="0" lang="ru-RU" sz="2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Консерванты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повышают срок хранения продуктов, защищая от порчи, вызванной микроорганизмами.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19 - </a:t>
            </a:r>
            <a:r>
              <a:rPr kumimoji="0" lang="ru-RU" sz="2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Пропелленты</a:t>
            </a: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газообразные вещества, выталкивающие продукт из контейнера.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428604"/>
            <a:ext cx="864399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20 -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Разрыхлители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вещества или сочетание веществ, которые увеличивают объем теста.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21 -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Стабилизаторы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позволяют сохранять однородную смесь двух или более несмешиваемых веществ в пищевом продукте или готовой пище.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22 -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Подсластители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вещества несахарной природы, которые придают пищевым продуктам и готовой пище сладкий вкус.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23 -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Загустители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повышают вязкость пищевых продуктов.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Список разрешенных пищевых добавок для производства пищевых продуктов или продажи населению постоянно пересматривается и обновляется в связи с получением новых научных данных об их свойствах и о внедрении новых препаратов. Следует отметить, что в нашей стране список разрешенных пищевых добавок значительно меньший, чем за рубежом, например, в США или странах Западной Европы.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Эффективность применения пищевых добавок, особенно несущих технологические функции, требует создания технологии их подбора и внесения с учетом особенностей химического строения и функциональных свойств пищевых добавок, характера действия, вида и состава продукта, особенностей сырья, технологии получения готового продукта, оборудования, а иногда и упаковки, и хранения.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определении целесообразности применения пищевой добавки - как при производстве традиционных пищевых продуктов, где она ранее не использовалась, так и при создании технологии новых пищевых продуктов - необходимо учесть особенности пищевых систем, в которые вносится пищевая добавка, правильно определить этап и способ ее внесения, оценить эффективность ее использования, в том числе и экономическую.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888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Ruslan</dc:creator>
  <cp:lastModifiedBy>Ruslan</cp:lastModifiedBy>
  <cp:revision>5</cp:revision>
  <dcterms:created xsi:type="dcterms:W3CDTF">2016-01-26T05:09:09Z</dcterms:created>
  <dcterms:modified xsi:type="dcterms:W3CDTF">2016-01-26T05:42:55Z</dcterms:modified>
</cp:coreProperties>
</file>